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8" r:id="rId2"/>
    <p:sldId id="343" r:id="rId3"/>
    <p:sldId id="347" r:id="rId4"/>
    <p:sldId id="346" r:id="rId5"/>
    <p:sldId id="345" r:id="rId6"/>
    <p:sldId id="344" r:id="rId7"/>
    <p:sldId id="351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934" autoAdjust="0"/>
  </p:normalViewPr>
  <p:slideViewPr>
    <p:cSldViewPr>
      <p:cViewPr varScale="1">
        <p:scale>
          <a:sx n="116" d="100"/>
          <a:sy n="116" d="100"/>
        </p:scale>
        <p:origin x="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EC6F-6501-4E04-BD6C-A8A6CABB2C5B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/>
              <a:t>Click icon</a:t>
            </a:r>
            <a:r>
              <a:rPr lang="en-US" i="0" baseline="0" dirty="0"/>
              <a:t> to add </a:t>
            </a:r>
            <a:r>
              <a:rPr lang="en-US" i="0" dirty="0"/>
              <a:t>full page picture</a:t>
            </a:r>
            <a:endParaRPr lang="en-US" i="0" baseline="0" dirty="0"/>
          </a:p>
          <a:p>
            <a:pPr marL="0" marR="0" indent="0"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ahoot.it/challenge/05287045?challenge-id=96fbd6ff-f83a-4d32-98dc-19d5784bfef5_1588037867195" TargetMode="External"/><Relationship Id="rId2" Type="http://schemas.openxmlformats.org/officeDocument/2006/relationships/hyperlink" Target="https://www.youtube.com/watch?v=Mp-s9FGpAl4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kahoot.it/challenge/06021367?challenge-id=05123178-f0f6-42e1-885e-ba146a5b1669_158800972063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YgHhwSCvoQ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f4nQRj7PZM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31166"/>
              </p:ext>
            </p:extLst>
          </p:nvPr>
        </p:nvGraphicFramePr>
        <p:xfrm>
          <a:off x="685800" y="838200"/>
          <a:ext cx="8001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Do: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Focus and make sure all assignments throughout our distance learning time have been turned in to Mrs. Fitzgerald.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to submit special area assignments to the appropriate special area teacher.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445176"/>
              </p:ext>
            </p:extLst>
          </p:nvPr>
        </p:nvGraphicFramePr>
        <p:xfrm>
          <a:off x="723900" y="2773680"/>
          <a:ext cx="8001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3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Weekly Information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Hours: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- Friday 7:30-8:00AM &amp; 1:30-3:00PM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 Call: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12:30PM</a:t>
                      </a:r>
                      <a:endParaRPr lang="en-US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9952"/>
              </p:ext>
            </p:extLst>
          </p:nvPr>
        </p:nvGraphicFramePr>
        <p:xfrm>
          <a:off x="76200" y="625964"/>
          <a:ext cx="8991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Monday, May 18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9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23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a whiteboard/marker or paper/pencil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Ch. 12 Kahoot Review Game</a:t>
                      </a:r>
                      <a:b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US" sz="18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kahoot.it</a:t>
                      </a: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use the challenge pin: 05287045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 9 Digital Lesson 2: What Do Plants Need?</a:t>
                      </a:r>
                      <a:b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i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Ed Tile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Assignments)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Studies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Caribbean Kahoot Review Game</a:t>
                      </a:r>
                      <a:b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US" sz="18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kahoot.it</a:t>
                      </a: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use the challenge pin: 06021367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Art</a:t>
                      </a:r>
                      <a:endParaRPr lang="en-US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</p:spTree>
    <p:extLst>
      <p:ext uri="{BB962C8B-B14F-4D97-AF65-F5344CB8AC3E}">
        <p14:creationId xmlns:p14="http://schemas.microsoft.com/office/powerpoint/2010/main" val="19546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28794"/>
              </p:ext>
            </p:extLst>
          </p:nvPr>
        </p:nvGraphicFramePr>
        <p:xfrm>
          <a:off x="76200" y="685800"/>
          <a:ext cx="8991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Tuesday, May 19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24</a:t>
                      </a: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Practice Multiplication Facts 0-5 and complete one session of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XtraMath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Unit 9 Digital Lesson 3: How Do Plants and Animals Get Energy?</a:t>
                      </a:r>
                      <a:b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i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Ed Tile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Assignments)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PE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</p:spTree>
    <p:extLst>
      <p:ext uri="{BB962C8B-B14F-4D97-AF65-F5344CB8AC3E}">
        <p14:creationId xmlns:p14="http://schemas.microsoft.com/office/powerpoint/2010/main" val="339074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67359"/>
              </p:ext>
            </p:extLst>
          </p:nvPr>
        </p:nvGraphicFramePr>
        <p:xfrm>
          <a:off x="76201" y="685800"/>
          <a:ext cx="8991599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Wednesday, May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25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Practice Multiplication Facts 6-10 and complete one session of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XtraMath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Music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</p:spTree>
    <p:extLst>
      <p:ext uri="{BB962C8B-B14F-4D97-AF65-F5344CB8AC3E}">
        <p14:creationId xmlns:p14="http://schemas.microsoft.com/office/powerpoint/2010/main" val="28434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16182"/>
              </p:ext>
            </p:extLst>
          </p:nvPr>
        </p:nvGraphicFramePr>
        <p:xfrm>
          <a:off x="76200" y="685800"/>
          <a:ext cx="89916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Thursday, May 21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Practice Uppercase Cursive Letters</a:t>
                      </a:r>
                      <a:endParaRPr lang="en-US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the last slide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Practice writing your full name (Send a picture to Mrs. Fitzgerald)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Practice Multiplication Facts 0-10 and complete one session of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XtraMath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STEM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9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</p:spTree>
    <p:extLst>
      <p:ext uri="{BB962C8B-B14F-4D97-AF65-F5344CB8AC3E}">
        <p14:creationId xmlns:p14="http://schemas.microsoft.com/office/powerpoint/2010/main" val="13848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60134"/>
              </p:ext>
            </p:extLst>
          </p:nvPr>
        </p:nvGraphicFramePr>
        <p:xfrm>
          <a:off x="228600" y="685800"/>
          <a:ext cx="8610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097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Friday, May 22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59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 have 40 minutes in </a:t>
                      </a:r>
                      <a:r>
                        <a:rPr lang="en-US" sz="1800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 and Math.</a:t>
                      </a:r>
                      <a:endParaRPr lang="en-US" sz="1800" b="0" i="0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 have done your assignments for every special area for the week. Music, PE, Art, STEM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6 MAY 18-22</a:t>
            </a:r>
          </a:p>
        </p:txBody>
      </p:sp>
    </p:spTree>
    <p:extLst>
      <p:ext uri="{BB962C8B-B14F-4D97-AF65-F5344CB8AC3E}">
        <p14:creationId xmlns:p14="http://schemas.microsoft.com/office/powerpoint/2010/main" val="328910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955938-FAD3-5841-B5BC-413675AC56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30" b="10003"/>
          <a:stretch/>
        </p:blipFill>
        <p:spPr>
          <a:xfrm>
            <a:off x="1600200" y="0"/>
            <a:ext cx="6172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40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483</Words>
  <Application>Microsoft Macintosh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Classic 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2020-05-07T18:40:31Z</dcterms:modified>
</cp:coreProperties>
</file>